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(null)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17"/>
    <p:restoredTop sz="94571"/>
  </p:normalViewPr>
  <p:slideViewPr>
    <p:cSldViewPr snapToGrid="0" snapToObjects="1">
      <p:cViewPr varScale="1">
        <p:scale>
          <a:sx n="156" d="100"/>
          <a:sy n="156" d="100"/>
        </p:scale>
        <p:origin x="20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1056C-57D7-EB4A-8A15-85C5D0E8D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E7522D-4FD7-2942-A872-289FEEEF8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C009E-319C-0A43-A259-55D8CBDCE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84B-E57B-9C4B-910E-5CDC92A97C24}" type="datetimeFigureOut">
              <a:rPr lang="it-IT" smtClean="0"/>
              <a:t>12/02/18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C1A60-7D24-FA4E-8723-3D284C9D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B4918-EAA0-8445-9B17-55C7358C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802E-9934-EE45-BEEE-CF127F8001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599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D3B21-7BF2-C945-8CE5-19DA94FE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C34D6-A15F-2549-92DA-A1A3108CB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ADB4E-05BA-3543-A624-C53FE80B8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84B-E57B-9C4B-910E-5CDC92A97C24}" type="datetimeFigureOut">
              <a:rPr lang="it-IT" smtClean="0"/>
              <a:t>12/02/18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83F75-04CC-9542-B4FD-ECE1F4284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9A970-3CA0-DD46-AAD4-5335AE1B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802E-9934-EE45-BEEE-CF127F8001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5570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9A95CF-BE93-D241-A723-250AD6AD0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DFDF1-7201-BA4F-8415-8482DC456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F93F2-F6DB-BA46-8386-A9A3344F5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84B-E57B-9C4B-910E-5CDC92A97C24}" type="datetimeFigureOut">
              <a:rPr lang="it-IT" smtClean="0"/>
              <a:t>12/02/18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80C82-F003-0C40-9D54-9E3D0F251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E9C59-3B2F-A54C-B443-E5B43928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802E-9934-EE45-BEEE-CF127F8001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9172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8B045-9A69-4F49-ACB4-5BBCAC6CD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0719-59A8-BB47-BD45-5FB2CD5F6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CACA4-4F8A-074E-8DBE-87CDC5B44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84B-E57B-9C4B-910E-5CDC92A97C24}" type="datetimeFigureOut">
              <a:rPr lang="it-IT" smtClean="0"/>
              <a:t>12/02/18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04F04-20B1-CF49-ACCA-AF52689EB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CDB97-8671-6746-B14F-CDE3F5E62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802E-9934-EE45-BEEE-CF127F8001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089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BADF3-27FF-234B-A0A0-500CDE661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2FD23-CADD-D340-B381-E275C5986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8A73C-28D2-4746-96C7-7B2CC607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84B-E57B-9C4B-910E-5CDC92A97C24}" type="datetimeFigureOut">
              <a:rPr lang="it-IT" smtClean="0"/>
              <a:t>12/02/18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7C573-78B9-D541-8196-C47F357BF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171E2-EA26-9B40-8181-056CF365D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802E-9934-EE45-BEEE-CF127F8001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9809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485A4-8155-4741-8A0D-A4085B33F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800C-ED04-564C-BEE0-FBEB937A9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32492-55C9-AE4A-ACB2-AB6CB641E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77C47-6631-9043-B93C-291F320DB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84B-E57B-9C4B-910E-5CDC92A97C24}" type="datetimeFigureOut">
              <a:rPr lang="it-IT" smtClean="0"/>
              <a:t>12/02/18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931EE-96A9-6C42-A623-4F5F5272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8D83B-2CEA-3F4D-82B2-2B8E94FB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802E-9934-EE45-BEEE-CF127F8001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3706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E0C7-A093-6F49-B0CB-FD37A47D0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ACB02-C4EB-B149-BE74-29BC88CA7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34702-AD48-2047-BFF2-7F7E8EC2C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DEBC0F-2B4F-E74A-9FD7-B08B92971C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2A723C-20AE-F849-9070-C916C4B8CD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45BD15-D7CF-614C-A3AA-437CD1C06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84B-E57B-9C4B-910E-5CDC92A97C24}" type="datetimeFigureOut">
              <a:rPr lang="it-IT" smtClean="0"/>
              <a:t>12/02/18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182A39-8C39-604A-AAAC-AA722173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DDAC62-CC4F-BB48-B3C9-BC59FA1B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802E-9934-EE45-BEEE-CF127F8001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1629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8C81-DE39-FD4F-81F9-EAEDE384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BA2877-864A-7B4F-98F9-388D8AC9C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84B-E57B-9C4B-910E-5CDC92A97C24}" type="datetimeFigureOut">
              <a:rPr lang="it-IT" smtClean="0"/>
              <a:t>12/02/18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C6867E-E39A-6F4D-A1A7-013537A64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9C9133-EF3A-ED49-9B3F-4E5CD535F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802E-9934-EE45-BEEE-CF127F8001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262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19A8F4-6BFB-3843-9D41-31E8B3BB2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84B-E57B-9C4B-910E-5CDC92A97C24}" type="datetimeFigureOut">
              <a:rPr lang="it-IT" smtClean="0"/>
              <a:t>12/02/18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118068-5333-124D-A4A4-67DD8D864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AA353-DA72-4D40-A5F7-AEF1D6040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802E-9934-EE45-BEEE-CF127F8001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3864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008F7-AC9C-F64D-835E-95971970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470FF-3B7E-6546-B96A-BDA6E2097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4954C-2701-204D-A66A-7CC02F6AA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3C81F-A1B5-D247-8293-22590D342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84B-E57B-9C4B-910E-5CDC92A97C24}" type="datetimeFigureOut">
              <a:rPr lang="it-IT" smtClean="0"/>
              <a:t>12/02/18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308D1-C79A-374D-89B9-E3C7CB79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8AFA7-F9B4-644B-B661-98AA40EF4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802E-9934-EE45-BEEE-CF127F8001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3916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593F2-69C3-354D-A62D-E430338A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9429BC-A176-4941-8BC0-143D25725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3A388-8EC8-D143-ADF9-029FAF822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B6E925-0FE2-714F-ACCE-C59F9727F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84B-E57B-9C4B-910E-5CDC92A97C24}" type="datetimeFigureOut">
              <a:rPr lang="it-IT" smtClean="0"/>
              <a:t>12/02/18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B4F9A-ABFC-CB48-89E0-D5882ECC2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7963B-DF20-C94D-8CAC-6D155E6F2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802E-9934-EE45-BEEE-CF127F8001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46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E8739C-9D45-0F48-94F2-2B9CBA68D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3882B-A6D6-3843-BE75-0A0894067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1CEA3-6E20-F749-9CBA-5DEF9BE10F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9984B-E57B-9C4B-910E-5CDC92A97C24}" type="datetimeFigureOut">
              <a:rPr lang="it-IT" smtClean="0"/>
              <a:t>12/02/18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B8E3C-7829-0846-872A-083C6A60A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A8823-84E4-CE46-B7DF-E00BFB9EC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6802E-9934-EE45-BEEE-CF127F80012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7847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(null)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(null)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(null)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(null)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(null)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(null)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(null)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(null)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B8CB9-68E8-654E-B7FF-89E4428F27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Toy</a:t>
            </a:r>
            <a:r>
              <a:rPr lang="it-IT" dirty="0"/>
              <a:t>-MC </a:t>
            </a:r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0C807-FCC2-C94C-9B81-7909F41268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Statistical pull </a:t>
            </a:r>
            <a:r>
              <a:rPr lang="it-IT" dirty="0" err="1"/>
              <a:t>study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60420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BA4679-7CB6-6142-A6A0-50DE136C8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59560" y="-783061"/>
            <a:ext cx="6199351" cy="9082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68B173-496F-3F48-A502-3EDBF5FDC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436" y="-312508"/>
            <a:ext cx="10515600" cy="1325563"/>
          </a:xfrm>
        </p:spPr>
        <p:txBody>
          <a:bodyPr/>
          <a:lstStyle/>
          <a:p>
            <a:pPr algn="ctr"/>
            <a:r>
              <a:rPr lang="it-IT" dirty="0" err="1"/>
              <a:t>Isotropic</a:t>
            </a:r>
            <a:r>
              <a:rPr lang="it-IT" dirty="0"/>
              <a:t> </a:t>
            </a:r>
            <a:r>
              <a:rPr lang="it-IT" dirty="0" err="1"/>
              <a:t>maps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0592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2EB0DE-609A-D848-8FDF-9AF3EB42F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40705" y="-1379448"/>
            <a:ext cx="6610352" cy="9684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DAE81D-1E6D-CD4D-B8FA-5E839E901D14}"/>
              </a:ext>
            </a:extLst>
          </p:cNvPr>
          <p:cNvSpPr txBox="1"/>
          <p:nvPr/>
        </p:nvSpPr>
        <p:spPr>
          <a:xfrm>
            <a:off x="9903279" y="1771659"/>
            <a:ext cx="21145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These</a:t>
            </a:r>
            <a:r>
              <a:rPr lang="it-IT" dirty="0"/>
              <a:t> are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maps</a:t>
            </a:r>
            <a:r>
              <a:rPr lang="it-IT" dirty="0"/>
              <a:t> with a maximum of 10 </a:t>
            </a:r>
            <a:r>
              <a:rPr lang="it-IT" dirty="0" err="1"/>
              <a:t>events</a:t>
            </a:r>
            <a:r>
              <a:rPr lang="it-IT" dirty="0"/>
              <a:t> on </a:t>
            </a:r>
            <a:r>
              <a:rPr lang="it-IT" dirty="0" err="1"/>
              <a:t>z</a:t>
            </a:r>
            <a:r>
              <a:rPr lang="it-IT" dirty="0"/>
              <a:t> </a:t>
            </a:r>
            <a:r>
              <a:rPr lang="it-IT" dirty="0" err="1"/>
              <a:t>axis</a:t>
            </a:r>
            <a:r>
              <a:rPr lang="it-IT" dirty="0"/>
              <a:t>;</a:t>
            </a:r>
            <a:br>
              <a:rPr lang="it-IT" dirty="0"/>
            </a:b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Low</a:t>
            </a:r>
            <a:r>
              <a:rPr lang="it-IT" dirty="0"/>
              <a:t> </a:t>
            </a:r>
            <a:r>
              <a:rPr lang="it-IT" dirty="0" err="1"/>
              <a:t>statistic</a:t>
            </a:r>
            <a:r>
              <a:rPr lang="it-IT" dirty="0"/>
              <a:t> </a:t>
            </a:r>
            <a:r>
              <a:rPr lang="it-IT" dirty="0" err="1"/>
              <a:t>bins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;</a:t>
            </a:r>
            <a:br>
              <a:rPr lang="it-IT" dirty="0"/>
            </a:b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 </a:t>
            </a:r>
            <a:r>
              <a:rPr lang="it-IT" dirty="0" err="1"/>
              <a:t>won’t</a:t>
            </a:r>
            <a:r>
              <a:rPr lang="it-IT" dirty="0"/>
              <a:t>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bins</a:t>
            </a:r>
            <a:r>
              <a:rPr lang="it-IT" dirty="0"/>
              <a:t> to </a:t>
            </a:r>
            <a:r>
              <a:rPr lang="it-IT" dirty="0" err="1"/>
              <a:t>build</a:t>
            </a:r>
            <a:r>
              <a:rPr lang="it-IT" dirty="0"/>
              <a:t> the pull.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66620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B173-496F-3F48-A502-3EDBF5FDC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436" y="-312508"/>
            <a:ext cx="10515600" cy="1325563"/>
          </a:xfrm>
        </p:spPr>
        <p:txBody>
          <a:bodyPr/>
          <a:lstStyle/>
          <a:p>
            <a:pPr algn="ctr"/>
            <a:r>
              <a:rPr lang="it-IT" dirty="0" err="1"/>
              <a:t>Anisotropic</a:t>
            </a:r>
            <a:r>
              <a:rPr lang="it-IT" dirty="0"/>
              <a:t> </a:t>
            </a:r>
            <a:r>
              <a:rPr lang="it-IT" dirty="0" err="1"/>
              <a:t>maps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D7815-C693-ED47-A938-CBC4FECD3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49507" y="-628432"/>
            <a:ext cx="6193532" cy="877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01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ECC56-664C-ED4B-BC1D-150CB94AE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20754" y="-1324628"/>
            <a:ext cx="6769495" cy="9595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DAE81D-1E6D-CD4D-B8FA-5E839E901D14}"/>
              </a:ext>
            </a:extLst>
          </p:cNvPr>
          <p:cNvSpPr txBox="1"/>
          <p:nvPr/>
        </p:nvSpPr>
        <p:spPr>
          <a:xfrm>
            <a:off x="6531430" y="3979438"/>
            <a:ext cx="39596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These</a:t>
            </a:r>
            <a:r>
              <a:rPr lang="it-IT" dirty="0"/>
              <a:t> are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maps</a:t>
            </a:r>
            <a:r>
              <a:rPr lang="it-IT" dirty="0"/>
              <a:t> with a maximum of 10 </a:t>
            </a:r>
            <a:r>
              <a:rPr lang="it-IT" dirty="0" err="1"/>
              <a:t>events</a:t>
            </a:r>
            <a:r>
              <a:rPr lang="it-IT" dirty="0"/>
              <a:t> on </a:t>
            </a:r>
            <a:r>
              <a:rPr lang="it-IT" dirty="0" err="1"/>
              <a:t>z</a:t>
            </a:r>
            <a:r>
              <a:rPr lang="it-IT" dirty="0"/>
              <a:t> </a:t>
            </a:r>
            <a:r>
              <a:rPr lang="it-IT" dirty="0" err="1"/>
              <a:t>axis</a:t>
            </a:r>
            <a:r>
              <a:rPr lang="it-IT" dirty="0"/>
              <a:t>;</a:t>
            </a:r>
            <a:br>
              <a:rPr lang="it-IT" dirty="0"/>
            </a:b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Low</a:t>
            </a:r>
            <a:r>
              <a:rPr lang="it-IT" dirty="0"/>
              <a:t> </a:t>
            </a:r>
            <a:r>
              <a:rPr lang="it-IT" dirty="0" err="1"/>
              <a:t>statistic</a:t>
            </a:r>
            <a:r>
              <a:rPr lang="it-IT" dirty="0"/>
              <a:t> </a:t>
            </a:r>
            <a:r>
              <a:rPr lang="it-IT" dirty="0" err="1"/>
              <a:t>bins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;</a:t>
            </a:r>
            <a:br>
              <a:rPr lang="it-IT" dirty="0"/>
            </a:b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 </a:t>
            </a:r>
            <a:r>
              <a:rPr lang="it-IT" dirty="0" err="1"/>
              <a:t>won’t</a:t>
            </a:r>
            <a:r>
              <a:rPr lang="it-IT" dirty="0"/>
              <a:t>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bins</a:t>
            </a:r>
            <a:r>
              <a:rPr lang="it-IT" dirty="0"/>
              <a:t> to </a:t>
            </a:r>
            <a:r>
              <a:rPr lang="it-IT" dirty="0" err="1"/>
              <a:t>build</a:t>
            </a:r>
            <a:r>
              <a:rPr lang="it-IT" dirty="0"/>
              <a:t> the pull.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6996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220F-435E-2C40-8C77-0CE88FA54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3714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Pull </a:t>
            </a:r>
            <a:r>
              <a:rPr lang="it-IT" dirty="0" err="1"/>
              <a:t>Isotropic</a:t>
            </a:r>
            <a:r>
              <a:rPr lang="it-IT" dirty="0"/>
              <a:t> </a:t>
            </a:r>
            <a:r>
              <a:rPr lang="it-IT" dirty="0" err="1"/>
              <a:t>Maps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D9568-BFDD-C54F-9C10-BE03CFED5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9767" y="-1103274"/>
            <a:ext cx="6012466" cy="991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29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220F-435E-2C40-8C77-0CE88FA54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3714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Pull </a:t>
            </a:r>
            <a:r>
              <a:rPr lang="it-IT" dirty="0" err="1"/>
              <a:t>Anisotropic</a:t>
            </a:r>
            <a:r>
              <a:rPr lang="it-IT" dirty="0"/>
              <a:t> </a:t>
            </a:r>
            <a:r>
              <a:rPr lang="it-IT" dirty="0" err="1"/>
              <a:t>Maps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3094D-7991-D847-9282-8938A94C1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0270" y="-1545907"/>
            <a:ext cx="5751461" cy="106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220F-435E-2C40-8C77-0CE88FA54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3714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Pull </a:t>
            </a:r>
            <a:r>
              <a:rPr lang="it-IT" dirty="0" err="1"/>
              <a:t>Isotropic</a:t>
            </a:r>
            <a:r>
              <a:rPr lang="it-IT" dirty="0"/>
              <a:t> «</a:t>
            </a:r>
            <a:r>
              <a:rPr lang="it-IT" dirty="0" err="1"/>
              <a:t>cloned</a:t>
            </a:r>
            <a:r>
              <a:rPr lang="it-IT" dirty="0"/>
              <a:t>» </a:t>
            </a:r>
            <a:r>
              <a:rPr lang="it-IT" dirty="0" err="1"/>
              <a:t>maps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04149-770E-B44C-A599-12DB64FF7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85353" y="-711682"/>
            <a:ext cx="5525796" cy="89262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A25AB9-80FA-DD41-BDA6-D699F7E07A1E}"/>
              </a:ext>
            </a:extLst>
          </p:cNvPr>
          <p:cNvSpPr txBox="1"/>
          <p:nvPr/>
        </p:nvSpPr>
        <p:spPr>
          <a:xfrm>
            <a:off x="9209314" y="2065564"/>
            <a:ext cx="28166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histos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realized</a:t>
            </a:r>
            <a:r>
              <a:rPr lang="it-IT" dirty="0"/>
              <a:t> to </a:t>
            </a:r>
            <a:r>
              <a:rPr lang="it-IT" dirty="0" err="1"/>
              <a:t>study</a:t>
            </a:r>
            <a:r>
              <a:rPr lang="it-IT" dirty="0"/>
              <a:t> the sigma </a:t>
            </a:r>
            <a:r>
              <a:rPr lang="it-IT" dirty="0" err="1"/>
              <a:t>parameter</a:t>
            </a:r>
            <a:r>
              <a:rPr lang="it-I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To </a:t>
            </a:r>
            <a:r>
              <a:rPr lang="it-IT" dirty="0" err="1"/>
              <a:t>obtain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pulls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crated</a:t>
            </a:r>
            <a:r>
              <a:rPr lang="it-IT" dirty="0"/>
              <a:t> a new TH2 </a:t>
            </a:r>
            <a:r>
              <a:rPr lang="it-IT" dirty="0" err="1"/>
              <a:t>map</a:t>
            </a:r>
            <a:r>
              <a:rPr lang="it-IT" dirty="0"/>
              <a:t> in </a:t>
            </a:r>
            <a:r>
              <a:rPr lang="it-IT" dirty="0" err="1"/>
              <a:t>galactic</a:t>
            </a:r>
            <a:r>
              <a:rPr lang="it-IT" dirty="0"/>
              <a:t> </a:t>
            </a:r>
            <a:r>
              <a:rPr lang="it-IT" dirty="0" err="1"/>
              <a:t>coordinates</a:t>
            </a:r>
            <a:r>
              <a:rPr lang="it-IT" dirty="0"/>
              <a:t>, </a:t>
            </a:r>
            <a:r>
              <a:rPr lang="it-IT" dirty="0" err="1"/>
              <a:t>filled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with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numer</a:t>
            </a:r>
            <a:r>
              <a:rPr lang="it-IT" dirty="0"/>
              <a:t> of entries of the </a:t>
            </a:r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 </a:t>
            </a:r>
            <a:r>
              <a:rPr lang="it-IT" dirty="0" err="1"/>
              <a:t>that</a:t>
            </a:r>
            <a:r>
              <a:rPr lang="it-IT" dirty="0"/>
              <a:t> way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obtain</a:t>
            </a:r>
            <a:r>
              <a:rPr lang="it-IT" dirty="0"/>
              <a:t> a </a:t>
            </a:r>
            <a:r>
              <a:rPr lang="it-IT" dirty="0" err="1"/>
              <a:t>statistical</a:t>
            </a:r>
            <a:r>
              <a:rPr lang="it-IT" dirty="0"/>
              <a:t> </a:t>
            </a:r>
            <a:r>
              <a:rPr lang="it-IT" dirty="0" err="1"/>
              <a:t>independent</a:t>
            </a:r>
            <a:r>
              <a:rPr lang="it-IT" dirty="0"/>
              <a:t> copy of the </a:t>
            </a:r>
            <a:r>
              <a:rPr lang="it-IT" dirty="0" err="1"/>
              <a:t>map</a:t>
            </a:r>
            <a:r>
              <a:rPr lang="it-IT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83394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220F-435E-2C40-8C77-0CE88FA54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3714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Pull </a:t>
            </a:r>
            <a:r>
              <a:rPr lang="it-IT" dirty="0" err="1"/>
              <a:t>Anisotropic</a:t>
            </a:r>
            <a:r>
              <a:rPr lang="it-IT" dirty="0"/>
              <a:t> «</a:t>
            </a:r>
            <a:r>
              <a:rPr lang="it-IT" dirty="0" err="1"/>
              <a:t>cloned</a:t>
            </a:r>
            <a:r>
              <a:rPr lang="it-IT" dirty="0"/>
              <a:t>» </a:t>
            </a:r>
            <a:r>
              <a:rPr lang="it-IT" dirty="0" err="1"/>
              <a:t>maps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460F2-5BF1-1C40-9217-4FC9E171A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0990" y="-802424"/>
            <a:ext cx="5970018" cy="935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95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109</Words>
  <Application>Microsoft Macintosh PowerPoint</Application>
  <PresentationFormat>Widescreen</PresentationFormat>
  <Paragraphs>17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Original Toy-MC Simulation</vt:lpstr>
      <vt:lpstr>Isotropic maps</vt:lpstr>
      <vt:lpstr>PowerPoint Presentation</vt:lpstr>
      <vt:lpstr>Anisotropic maps</vt:lpstr>
      <vt:lpstr>PowerPoint Presentation</vt:lpstr>
      <vt:lpstr>Pull Isotropic Maps</vt:lpstr>
      <vt:lpstr>Pull Anisotropic Maps</vt:lpstr>
      <vt:lpstr>Pull Isotropic «cloned» maps</vt:lpstr>
      <vt:lpstr>Pull Anisotropic «cloned» maps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Original Toy-MC Simulation</dc:title>
  <dc:creator>Enrico Catanzani</dc:creator>
  <cp:lastModifiedBy>Enrico Catanzani</cp:lastModifiedBy>
  <cp:revision>8</cp:revision>
  <dcterms:created xsi:type="dcterms:W3CDTF">2018-02-12T14:22:05Z</dcterms:created>
  <dcterms:modified xsi:type="dcterms:W3CDTF">2018-02-12T16:00:21Z</dcterms:modified>
</cp:coreProperties>
</file>